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4858-6229-437C-869D-11A6D99F7F1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88FC-AE2E-4026-BB34-2FB5ADAD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0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E4858-6229-437C-869D-11A6D99F7F15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888FC-AE2E-4026-BB34-2FB5ADAD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Cancer Cachexia in GI Malignancies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01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smtClean="0">
                <a:latin typeface="Arial" pitchFamily="34" charset="0"/>
                <a:cs typeface="Arial" pitchFamily="34" charset="0"/>
              </a:rPr>
              <a:t>Malnutrition: Impact of sarcopenia</a:t>
            </a:r>
            <a:endParaRPr lang="en-US" altLang="en-US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9184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smtClean="0">
                <a:latin typeface="Arial" pitchFamily="34" charset="0"/>
                <a:cs typeface="Arial" pitchFamily="34" charset="0"/>
              </a:rPr>
              <a:t>Malnutrition: Impact of sarcopenia</a:t>
            </a:r>
            <a:endParaRPr lang="en-US" altLang="en-US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2670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Malnutrition and systemic inflammation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21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smtClean="0">
                <a:latin typeface="Arial" pitchFamily="34" charset="0"/>
                <a:cs typeface="Arial" pitchFamily="34" charset="0"/>
              </a:rPr>
              <a:t>Frequency of side effects and probability of malnutrition</a:t>
            </a:r>
            <a:endParaRPr lang="en-US" altLang="en-US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8320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smtClean="0">
                <a:latin typeface="Arial" pitchFamily="34" charset="0"/>
                <a:cs typeface="Arial" pitchFamily="34" charset="0"/>
              </a:rPr>
              <a:t>Treatment-related side effects negatively impact nutritional status</a:t>
            </a:r>
            <a:endParaRPr lang="en-US" altLang="en-US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2036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Malnutrition affects all aspects of gastrointestinal oncology management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03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smtClean="0">
                <a:latin typeface="Arial" pitchFamily="34" charset="0"/>
                <a:cs typeface="Arial" pitchFamily="34" charset="0"/>
              </a:rPr>
              <a:t>Nutritional intervention can </a:t>
            </a:r>
            <a:br>
              <a:rPr lang="en-US" altLang="en-US" sz="4000" smtClean="0">
                <a:latin typeface="Arial" pitchFamily="34" charset="0"/>
                <a:cs typeface="Arial" pitchFamily="34" charset="0"/>
              </a:rPr>
            </a:br>
            <a:r>
              <a:rPr lang="en-US" altLang="en-US" sz="4000" smtClean="0">
                <a:latin typeface="Arial" pitchFamily="34" charset="0"/>
                <a:cs typeface="Arial" pitchFamily="34" charset="0"/>
              </a:rPr>
              <a:t>improve quality of life</a:t>
            </a:r>
            <a:endParaRPr lang="en-US" altLang="en-US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1311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Nutritional intervention can improve functional outcomes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14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smtClean="0">
                <a:latin typeface="Arial" pitchFamily="34" charset="0"/>
                <a:cs typeface="Arial" pitchFamily="34" charset="0"/>
              </a:rPr>
              <a:t>Nutritional intervention can improve QOL and OS in advanced pancreatic cancer</a:t>
            </a:r>
            <a:endParaRPr lang="en-US" altLang="en-US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1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smtClean="0">
                <a:latin typeface="Arial" pitchFamily="34" charset="0"/>
                <a:cs typeface="Arial" pitchFamily="34" charset="0"/>
              </a:rPr>
              <a:t>Malnutrition is </a:t>
            </a:r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most </a:t>
            </a:r>
            <a:r>
              <a:rPr lang="en-US" sz="4800" smtClean="0">
                <a:latin typeface="Arial" pitchFamily="34" charset="0"/>
                <a:cs typeface="Arial" pitchFamily="34" charset="0"/>
              </a:rPr>
              <a:t>underappreciated complication of gastrointestinal malignancies  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29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Stabilization of weight improves overall survival in colorectal cancer</a:t>
            </a:r>
            <a:endParaRPr lang="en-US" alt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3301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smtClean="0">
                <a:latin typeface="Arial" pitchFamily="34" charset="0"/>
                <a:cs typeface="Arial" pitchFamily="34" charset="0"/>
              </a:rPr>
              <a:t>Early nutrition intervention has been shown to improve outcomes in cancer patients</a:t>
            </a:r>
            <a:endParaRPr lang="en-US" altLang="en-US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4437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86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latin typeface="Arial" pitchFamily="34" charset="0"/>
                <a:cs typeface="Arial" pitchFamily="34" charset="0"/>
              </a:rPr>
              <a:t>Nutritional support for GI malignancies </a:t>
            </a:r>
            <a:br>
              <a:rPr lang="en-US" sz="3600" smtClean="0">
                <a:latin typeface="Arial" pitchFamily="34" charset="0"/>
                <a:cs typeface="Arial" pitchFamily="34" charset="0"/>
              </a:rPr>
            </a:br>
            <a:r>
              <a:rPr lang="en-US" sz="3600" smtClean="0">
                <a:latin typeface="Arial" pitchFamily="34" charset="0"/>
                <a:cs typeface="Arial" pitchFamily="34" charset="0"/>
              </a:rPr>
              <a:t>requires a   multidisciplinary </a:t>
            </a:r>
            <a:br>
              <a:rPr lang="en-US" sz="3600" smtClean="0">
                <a:latin typeface="Arial" pitchFamily="34" charset="0"/>
                <a:cs typeface="Arial" pitchFamily="34" charset="0"/>
              </a:rPr>
            </a:br>
            <a:r>
              <a:rPr lang="en-US" sz="3600" smtClean="0">
                <a:latin typeface="Arial" pitchFamily="34" charset="0"/>
                <a:cs typeface="Arial" pitchFamily="34" charset="0"/>
              </a:rPr>
              <a:t>team approach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3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latin typeface="Arial" pitchFamily="34" charset="0"/>
                <a:cs typeface="Arial" pitchFamily="34" charset="0"/>
              </a:rPr>
              <a:t>The question(s) thus remain for nutritional </a:t>
            </a:r>
            <a:br>
              <a:rPr lang="en-US" sz="3600" smtClean="0">
                <a:latin typeface="Arial" pitchFamily="34" charset="0"/>
                <a:cs typeface="Arial" pitchFamily="34" charset="0"/>
              </a:rPr>
            </a:br>
            <a:r>
              <a:rPr lang="en-US" sz="3600" smtClean="0">
                <a:latin typeface="Arial" pitchFamily="34" charset="0"/>
                <a:cs typeface="Arial" pitchFamily="34" charset="0"/>
              </a:rPr>
              <a:t>support in GI malignancy:</a:t>
            </a:r>
            <a:br>
              <a:rPr lang="en-US" sz="3600" smtClean="0">
                <a:latin typeface="Arial" pitchFamily="34" charset="0"/>
                <a:cs typeface="Arial" pitchFamily="34" charset="0"/>
              </a:rPr>
            </a:br>
            <a:r>
              <a:rPr lang="en-US" sz="36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smtClean="0">
                <a:latin typeface="Arial" pitchFamily="34" charset="0"/>
                <a:cs typeface="Arial" pitchFamily="34" charset="0"/>
              </a:rPr>
            </a:br>
            <a:r>
              <a:rPr lang="en-US" sz="3600" smtClean="0">
                <a:latin typeface="Arial" pitchFamily="34" charset="0"/>
                <a:cs typeface="Arial" pitchFamily="34" charset="0"/>
              </a:rPr>
              <a:t>How do we???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09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Providing nutritional support </a:t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>in GI malignancy:</a:t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TARGET</a:t>
            </a:r>
            <a:r>
              <a:rPr lang="en-US" smtClean="0">
                <a:latin typeface="Arial" pitchFamily="34" charset="0"/>
                <a:cs typeface="Arial" pitchFamily="34" charset="0"/>
              </a:rPr>
              <a:t> approach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99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Nutrition Pathway: Role of dietitian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02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Malnutrition Screening Tool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98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PG-SGA-SF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33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PG-SGA-SF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3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smtClean="0">
                <a:latin typeface="Arial" pitchFamily="34" charset="0"/>
                <a:cs typeface="Arial" pitchFamily="34" charset="0"/>
              </a:rPr>
              <a:t>Malnutrition and weight loss are prevalent in cancer patients</a:t>
            </a:r>
            <a:endParaRPr lang="en-US" altLang="en-US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83724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MST vs PG-SGA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63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Full Nutrition Assessment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27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Determining Nutrition Intervention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87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Nutrition Care Plan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44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Nutrition Care Plan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34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56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89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16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83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Cachexia in GI Malignancies:</a:t>
            </a:r>
            <a:b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Pharmacological agents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0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latin typeface="Arial" pitchFamily="34" charset="0"/>
                <a:cs typeface="Arial" pitchFamily="34" charset="0"/>
              </a:rPr>
              <a:t>Weight loss and overall survival in gastrointestinal malignancy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8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Cachexia in GI malignancies:</a:t>
            </a:r>
            <a:b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 Investigational agents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01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84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Managing cachexia in GI malignancy: </a:t>
            </a:r>
            <a:b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How I do it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60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5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Weight  loss and clinical outcomes in gastrointestinal malignancy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smtClean="0">
                <a:latin typeface="Arial" pitchFamily="34" charset="0"/>
                <a:cs typeface="Arial" pitchFamily="34" charset="0"/>
              </a:rPr>
              <a:t>Nutritional support in GI malignancy: </a:t>
            </a:r>
            <a:br>
              <a:rPr lang="en-US" altLang="en-US" sz="2800" smtClean="0">
                <a:latin typeface="Arial" pitchFamily="34" charset="0"/>
                <a:cs typeface="Arial" pitchFamily="34" charset="0"/>
              </a:rPr>
            </a:br>
            <a:r>
              <a:rPr lang="en-US" altLang="en-US" sz="2800" smtClean="0">
                <a:latin typeface="Arial" pitchFamily="34" charset="0"/>
                <a:cs typeface="Arial" pitchFamily="34" charset="0"/>
              </a:rPr>
              <a:t>Do we practice in (un)conscious ignorance?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Cancer Cachexia: Definition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Sarcopenia:  Definitions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7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6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On-screen Show (4:3)</PresentationFormat>
  <Paragraphs>34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Cancer Cachexia in GI Malignancies</vt:lpstr>
      <vt:lpstr>Malnutrition is the most underappreciated complication of gastrointestinal malignancies  </vt:lpstr>
      <vt:lpstr>Malnutrition and weight loss are prevalent in cancer patients</vt:lpstr>
      <vt:lpstr>Weight loss and overall survival in gastrointestinal malignancy</vt:lpstr>
      <vt:lpstr>Weight  loss and clinical outcomes in gastrointestinal malignancy</vt:lpstr>
      <vt:lpstr>Nutritional support in GI malignancy:  Do we practice in (un)conscious ignorance?</vt:lpstr>
      <vt:lpstr>Cancer Cachexia: Definition </vt:lpstr>
      <vt:lpstr>Sarcopenia:  Definitions</vt:lpstr>
      <vt:lpstr>PowerPoint Presentation</vt:lpstr>
      <vt:lpstr>Malnutrition: Impact of sarcopenia</vt:lpstr>
      <vt:lpstr>Malnutrition: Impact of sarcopenia</vt:lpstr>
      <vt:lpstr>Malnutrition and systemic inflammation</vt:lpstr>
      <vt:lpstr>PowerPoint Presentation</vt:lpstr>
      <vt:lpstr>Frequency of side effects and probability of malnutrition</vt:lpstr>
      <vt:lpstr>Treatment-related side effects negatively impact nutritional status</vt:lpstr>
      <vt:lpstr>Malnutrition affects all aspects of gastrointestinal oncology management</vt:lpstr>
      <vt:lpstr>Nutritional intervention can  improve quality of life</vt:lpstr>
      <vt:lpstr>Nutritional intervention can improve functional outcomes</vt:lpstr>
      <vt:lpstr>Nutritional intervention can improve QOL and OS in advanced pancreatic cancer</vt:lpstr>
      <vt:lpstr>Stabilization of weight improves overall survival in colorectal cancer</vt:lpstr>
      <vt:lpstr>Early nutrition intervention has been shown to improve outcomes in cancer patients</vt:lpstr>
      <vt:lpstr>PowerPoint Presentation</vt:lpstr>
      <vt:lpstr>Nutritional support for GI malignancies  requires a   multidisciplinary  team approach</vt:lpstr>
      <vt:lpstr>The question(s) thus remain for nutritional  support in GI malignancy:  How do we???</vt:lpstr>
      <vt:lpstr>Providing nutritional support  in GI malignancy:  The TARGET approach </vt:lpstr>
      <vt:lpstr>Nutrition Pathway: Role of dietitian </vt:lpstr>
      <vt:lpstr>Malnutrition Screening Tool</vt:lpstr>
      <vt:lpstr>PG-SGA-SF</vt:lpstr>
      <vt:lpstr>PG-SGA-SF</vt:lpstr>
      <vt:lpstr>MST vs PG-SGA</vt:lpstr>
      <vt:lpstr>Full Nutrition Assessment </vt:lpstr>
      <vt:lpstr>Determining Nutrition Intervention</vt:lpstr>
      <vt:lpstr>Nutrition Care Plan</vt:lpstr>
      <vt:lpstr>Nutrition Care Plan</vt:lpstr>
      <vt:lpstr>PowerPoint Presentation</vt:lpstr>
      <vt:lpstr>PowerPoint Presentation</vt:lpstr>
      <vt:lpstr>PowerPoint Presentation</vt:lpstr>
      <vt:lpstr>PowerPoint Presentation</vt:lpstr>
      <vt:lpstr>Cachexia in GI Malignancies: Pharmacological agents</vt:lpstr>
      <vt:lpstr>Cachexia in GI malignancies:  Investigational agents</vt:lpstr>
      <vt:lpstr>PowerPoint Presentation</vt:lpstr>
      <vt:lpstr>Managing cachexia in GI malignancy:  How I do it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Cachexia in GI Malignancies</dc:title>
  <dc:creator>Christine Reynolds</dc:creator>
  <cp:lastModifiedBy>Christine Reynolds</cp:lastModifiedBy>
  <cp:revision>1</cp:revision>
  <dcterms:created xsi:type="dcterms:W3CDTF">2017-02-27T18:57:49Z</dcterms:created>
  <dcterms:modified xsi:type="dcterms:W3CDTF">2017-02-27T18:57:49Z</dcterms:modified>
</cp:coreProperties>
</file>