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0160000" cy="7620000"/>
  <p:notesSz cx="6858000" cy="9144000"/>
  <p:defaultTextStyle>
    <a:defPPr>
      <a:defRPr lang="en-US"/>
    </a:defPPr>
    <a:lvl1pPr marL="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AFFB-CC72-4849-8B35-D212AA143FDF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F24-335C-40E2-8654-BACD35D80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101599" tIns="50799" rIns="101599" bIns="507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101599" tIns="50799" rIns="101599" bIns="507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AFFB-CC72-4849-8B35-D212AA143FDF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EF24-335C-40E2-8654-BACD35D80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6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1599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30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5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6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7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2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 dir="vert"/>
      </p:transition>
    </mc:Choice>
    <mc:Fallback>
      <p:transition spd="slow">
        <p:checker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transcriptional response of pks island during inflammation/cancer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transcriptional response of pks island during inflammation/cancer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6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dir="d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670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4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0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dir="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transcriptional response of pks island during inflammation/cancer</vt:lpstr>
      <vt:lpstr>Dynamic transcriptional response of pks island during inflammation/cancer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Reynolds</dc:creator>
  <cp:lastModifiedBy>Christine Reynolds</cp:lastModifiedBy>
  <cp:revision>1</cp:revision>
  <dcterms:created xsi:type="dcterms:W3CDTF">2017-02-27T18:54:56Z</dcterms:created>
  <dcterms:modified xsi:type="dcterms:W3CDTF">2017-02-27T18:54:56Z</dcterms:modified>
</cp:coreProperties>
</file>